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77" r:id="rId6"/>
    <p:sldId id="278" r:id="rId7"/>
    <p:sldId id="282" r:id="rId8"/>
    <p:sldId id="279" r:id="rId9"/>
    <p:sldId id="283" r:id="rId10"/>
    <p:sldId id="280" r:id="rId11"/>
    <p:sldId id="258" r:id="rId12"/>
    <p:sldId id="28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89248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Кабинет педагога-психолога </a:t>
            </a:r>
            <a:b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в школе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92088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Участница конкурса: Л.А.Маркина, педагог-психолог МБОУ СОШ № 65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конкурс кабинетов\Фото1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437574" cy="3744416"/>
          </a:xfrm>
          <a:prstGeom prst="rect">
            <a:avLst/>
          </a:prstGeom>
          <a:noFill/>
        </p:spPr>
      </p:pic>
      <p:pic>
        <p:nvPicPr>
          <p:cNvPr id="5124" name="Picture 4" descr="C:\Users\user\Desktop\конкурс кабинетов\Фото1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3933056"/>
            <a:ext cx="3816423" cy="2862317"/>
          </a:xfrm>
          <a:prstGeom prst="rect">
            <a:avLst/>
          </a:prstGeom>
          <a:noFill/>
        </p:spPr>
      </p:pic>
      <p:pic>
        <p:nvPicPr>
          <p:cNvPr id="5128" name="Picture 8" descr="C:\Users\user\Desktop\конкурс кабинетов\Фото1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54" y="116632"/>
            <a:ext cx="361485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user\Desktop\конкурс кабинетов\Фото1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5375"/>
            <a:ext cx="5112568" cy="651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конкурс кабинетов\Фото17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5" name="Picture 3" descr="C:\Users\user\Desktop\конкурс кабинетов\IMG_5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370" y="3284984"/>
            <a:ext cx="4149138" cy="3312368"/>
          </a:xfrm>
          <a:prstGeom prst="rect">
            <a:avLst/>
          </a:prstGeom>
          <a:noFill/>
        </p:spPr>
      </p:pic>
      <p:pic>
        <p:nvPicPr>
          <p:cNvPr id="8196" name="Picture 4" descr="C:\Users\user\Desktop\конкурс кабинетов\Фото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23" y="1700808"/>
            <a:ext cx="4283968" cy="321297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конкурс кабинетов\Фото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544616" cy="3861048"/>
          </a:xfrm>
          <a:prstGeom prst="rect">
            <a:avLst/>
          </a:prstGeom>
          <a:noFill/>
        </p:spPr>
      </p:pic>
      <p:pic>
        <p:nvPicPr>
          <p:cNvPr id="6" name="Picture 2" descr="C:\Users\user\Desktop\конкурс кабинетов\Фото1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563888" cy="2664296"/>
          </a:xfrm>
          <a:prstGeom prst="rect">
            <a:avLst/>
          </a:prstGeom>
          <a:noFill/>
        </p:spPr>
      </p:pic>
      <p:pic>
        <p:nvPicPr>
          <p:cNvPr id="7" name="Picture 3" descr="C:\Users\user\Desktop\конкурс кабинетов\IMG_52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06" y="4077072"/>
            <a:ext cx="370760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конкурс кабинетов\IMG_4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" y="3933056"/>
            <a:ext cx="3899925" cy="2808312"/>
          </a:xfrm>
          <a:prstGeom prst="rect">
            <a:avLst/>
          </a:prstGeom>
          <a:noFill/>
        </p:spPr>
      </p:pic>
      <p:pic>
        <p:nvPicPr>
          <p:cNvPr id="1027" name="Picture 3" descr="C:\Users\user\Desktop\конкурс кабинетов\Фото1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6632"/>
            <a:ext cx="5256584" cy="3771799"/>
          </a:xfrm>
          <a:prstGeom prst="rect">
            <a:avLst/>
          </a:prstGeom>
          <a:noFill/>
        </p:spPr>
      </p:pic>
      <p:pic>
        <p:nvPicPr>
          <p:cNvPr id="1028" name="Picture 4" descr="C:\Users\user\Desktop\конкурс кабинетов\Фото1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779912" cy="283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конкурс кабинетов\Фото1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85085"/>
            <a:ext cx="3312368" cy="2484275"/>
          </a:xfrm>
          <a:prstGeom prst="rect">
            <a:avLst/>
          </a:prstGeom>
          <a:noFill/>
        </p:spPr>
      </p:pic>
      <p:pic>
        <p:nvPicPr>
          <p:cNvPr id="4101" name="Picture 5" descr="C:\Users\user\Desktop\конкурс кабинетов\Фото1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4221088"/>
            <a:ext cx="3312369" cy="2532466"/>
          </a:xfrm>
          <a:prstGeom prst="rect">
            <a:avLst/>
          </a:prstGeom>
          <a:noFill/>
        </p:spPr>
      </p:pic>
      <p:pic>
        <p:nvPicPr>
          <p:cNvPr id="4102" name="Picture 6" descr="C:\Users\user\Desktop\конкурс кабинетов\Фото1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1836204" cy="2448272"/>
          </a:xfrm>
          <a:prstGeom prst="rect">
            <a:avLst/>
          </a:prstGeom>
          <a:noFill/>
        </p:spPr>
      </p:pic>
      <p:pic>
        <p:nvPicPr>
          <p:cNvPr id="4103" name="Picture 7" descr="C:\Users\user\Desktop\конкурс кабинетов\Фото17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628800"/>
            <a:ext cx="3377408" cy="2533056"/>
          </a:xfrm>
          <a:prstGeom prst="rect">
            <a:avLst/>
          </a:prstGeom>
          <a:noFill/>
        </p:spPr>
      </p:pic>
      <p:pic>
        <p:nvPicPr>
          <p:cNvPr id="4100" name="Picture 4" descr="C:\Users\user\Desktop\конкурс кабинетов\Фото17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6083" y="144732"/>
            <a:ext cx="3504389" cy="2564187"/>
          </a:xfrm>
          <a:prstGeom prst="rect">
            <a:avLst/>
          </a:prstGeom>
          <a:noFill/>
        </p:spPr>
      </p:pic>
      <p:pic>
        <p:nvPicPr>
          <p:cNvPr id="4098" name="Picture 2" descr="C:\Users\user\Desktop\конкурс кабинетов\Фото1749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90446"/>
            <a:ext cx="3600400" cy="261847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конкурс кабинетов\DSC045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02" y="3429001"/>
            <a:ext cx="4320478" cy="3240359"/>
          </a:xfrm>
          <a:prstGeom prst="rect">
            <a:avLst/>
          </a:prstGeom>
          <a:noFill/>
        </p:spPr>
      </p:pic>
      <p:pic>
        <p:nvPicPr>
          <p:cNvPr id="3075" name="Picture 3" descr="C:\Users\user\Desktop\конкурс кабинетов\P1120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3429000"/>
            <a:ext cx="4320480" cy="3240360"/>
          </a:xfrm>
          <a:prstGeom prst="rect">
            <a:avLst/>
          </a:prstGeom>
          <a:noFill/>
        </p:spPr>
      </p:pic>
      <p:pic>
        <p:nvPicPr>
          <p:cNvPr id="2" name="Picture 2" descr="C:\Users\user\Desktop\конкурс кабинетов\Фото1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6632"/>
            <a:ext cx="4512501" cy="3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конкурс кабинетов\DSC069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25144"/>
            <a:ext cx="2930962" cy="2198222"/>
          </a:xfrm>
          <a:prstGeom prst="rect">
            <a:avLst/>
          </a:prstGeom>
          <a:noFill/>
        </p:spPr>
      </p:pic>
      <p:pic>
        <p:nvPicPr>
          <p:cNvPr id="5123" name="Picture 3" descr="C:\Users\user\Desktop\конкурс кабинетов\DSC06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213" y="4193704"/>
            <a:ext cx="3396886" cy="2547664"/>
          </a:xfrm>
          <a:prstGeom prst="rect">
            <a:avLst/>
          </a:prstGeom>
          <a:noFill/>
        </p:spPr>
      </p:pic>
      <p:pic>
        <p:nvPicPr>
          <p:cNvPr id="6147" name="Picture 3" descr="C:\Users\user\Desktop\конкурс кабинетов\Фото1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188640"/>
            <a:ext cx="6552728" cy="3942439"/>
          </a:xfrm>
          <a:prstGeom prst="rect">
            <a:avLst/>
          </a:prstGeom>
          <a:noFill/>
        </p:spPr>
      </p:pic>
      <p:pic>
        <p:nvPicPr>
          <p:cNvPr id="9" name="Picture 4" descr="C:\Users\user\Desktop\конкурс кабинетов\DSC04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конкурс кабинетов\DSC055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89040"/>
            <a:ext cx="4248472" cy="3186354"/>
          </a:xfrm>
          <a:prstGeom prst="rect">
            <a:avLst/>
          </a:prstGeom>
          <a:noFill/>
        </p:spPr>
      </p:pic>
      <p:pic>
        <p:nvPicPr>
          <p:cNvPr id="4099" name="Picture 3" descr="C:\Users\user\Desktop\конкурс кабинетов\DSC0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83968" cy="3212976"/>
          </a:xfrm>
          <a:prstGeom prst="rect">
            <a:avLst/>
          </a:prstGeom>
          <a:noFill/>
        </p:spPr>
      </p:pic>
      <p:pic>
        <p:nvPicPr>
          <p:cNvPr id="4100" name="Picture 4" descr="C:\Users\user\Desktop\конкурс кабинетов\DSC05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39"/>
            <a:ext cx="4392489" cy="3294367"/>
          </a:xfrm>
          <a:prstGeom prst="rect">
            <a:avLst/>
          </a:prstGeom>
          <a:noFill/>
        </p:spPr>
      </p:pic>
      <p:pic>
        <p:nvPicPr>
          <p:cNvPr id="4101" name="Picture 5" descr="C:\Users\user\Desktop\конкурс кабинетов\Изображение 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91940"/>
            <a:ext cx="4176464" cy="333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конкурс кабинетов\Фото1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187957" cy="2952328"/>
          </a:xfrm>
          <a:prstGeom prst="rect">
            <a:avLst/>
          </a:prstGeom>
          <a:noFill/>
        </p:spPr>
      </p:pic>
      <p:pic>
        <p:nvPicPr>
          <p:cNvPr id="7171" name="Picture 3" descr="C:\Users\user\Desktop\конкурс кабинетов\Фото17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93096"/>
            <a:ext cx="3686538" cy="2648272"/>
          </a:xfrm>
          <a:prstGeom prst="rect">
            <a:avLst/>
          </a:prstGeom>
          <a:noFill/>
        </p:spPr>
      </p:pic>
      <p:pic>
        <p:nvPicPr>
          <p:cNvPr id="7172" name="Picture 4" descr="C:\Users\user\Desktop\конкурс кабинетов\Фото1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5" y="188641"/>
            <a:ext cx="2771799" cy="3695732"/>
          </a:xfrm>
          <a:prstGeom prst="rect">
            <a:avLst/>
          </a:prstGeom>
          <a:noFill/>
        </p:spPr>
      </p:pic>
      <p:pic>
        <p:nvPicPr>
          <p:cNvPr id="7173" name="Picture 5" descr="C:\Users\user\Desktop\конкурс кабинетов\Фото1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894" y="3284985"/>
            <a:ext cx="26354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ы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" y="0"/>
            <a:ext cx="9143346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конкурс кабинетов\IMG_4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392488" cy="3294366"/>
          </a:xfrm>
          <a:prstGeom prst="rect">
            <a:avLst/>
          </a:prstGeom>
          <a:noFill/>
        </p:spPr>
      </p:pic>
      <p:pic>
        <p:nvPicPr>
          <p:cNvPr id="6147" name="Picture 3" descr="C:\Users\user\Desktop\конкурс кабинетов\Фото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435" y="2420888"/>
            <a:ext cx="4909053" cy="3816424"/>
          </a:xfrm>
          <a:prstGeom prst="rect">
            <a:avLst/>
          </a:prstGeom>
          <a:noFill/>
        </p:spPr>
      </p:pic>
      <p:pic>
        <p:nvPicPr>
          <p:cNvPr id="6148" name="Picture 4" descr="C:\Users\user\Desktop\конкурс кабинетов\Фото1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634"/>
            <a:ext cx="4236979" cy="317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Кабинет педагога-психолога 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41</cp:revision>
  <dcterms:created xsi:type="dcterms:W3CDTF">2017-03-10T09:08:43Z</dcterms:created>
  <dcterms:modified xsi:type="dcterms:W3CDTF">2017-03-20T04:05:58Z</dcterms:modified>
</cp:coreProperties>
</file>